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ela Gothic One"/>
      <p:regular r:id="rId17"/>
    </p:embeddedFont>
    <p:embeddedFont>
      <p:font typeface="Dela Gothic On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521976"/>
            <a:ext cx="7627382" cy="28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Konspiracijos Teorijos apie Vakcinas: Argumentai ir Kontrargumentai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697730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Šiame pristatyme kritiškai aptarsime konspiracijos teorijas, susijusias su vakcinomis. Išanalizuosime argumentus "už" ir mokslinius kontrargumentus. Pabrėžiame, kad sprendžiant sveikatos klausimus, būtina pasikliauti mokslo įrodymais, o ne spekuliacijomis.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6344483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29" y="6352103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13128" y="6328291"/>
            <a:ext cx="2381250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Majus Žilinskas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91126"/>
            <a:ext cx="707350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Baigiamosios Mintys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428756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2652951"/>
            <a:ext cx="285130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Nuodugni analizė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139083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Kiekviena konspiracijos teorija reikalauja nuodugnios analizės, nes tik patvirtinti duomenys gali užtikrinti teisingus ir atsakingus sprendimus.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4273272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2504" y="4497467"/>
            <a:ext cx="373856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Skatinkime diskusijas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2504" y="4983599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Skatinkime diskusijas, ieškokime patikimų šaltinių ir remkime savo nuomonę patikrintais mokslo faktais, siekiant objektyvumo.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8309" y="614493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Svarbu ugdyti kritinį mąstymą ir pasitikėti mokslo įrodymais. Tik patikimi šaltiniai gali padėti priimti atsakingus sprendimus dėl sveikatos klausimų.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88125"/>
            <a:ext cx="725471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Kontekstas ir Tikslas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46947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2326" y="2469475"/>
            <a:ext cx="3001447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Kritiškai aptarti konspiracijos teorijas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3668078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Išanalizuosime populiarias konspiracijos teorijas, susijusias su vakcinomis, pateiksime argumentus "už" ir mokslinius kontrargumentus.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246947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84363" y="2469475"/>
            <a:ext cx="3001447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Išsiaiškinti įsitikinimų priežastis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84363" y="3668078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Aptarsime, kodėl žmonės tiki šiomis teorijomis, ir kaip moksliniai tyrimai paneigia šiuos teiginius.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86192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62326" y="5861923"/>
            <a:ext cx="40358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Pabrėžti mokslo svarbą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62326" y="6348055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Pabrėžiame, kad sveikatos klausimais būtina pasikliauti mokslo įrodymais, o ne spekuliacijomis.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58948"/>
            <a:ext cx="1283458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Konspiracijos Teorijų "Už" Argumentai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313152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Vakcinų sukeltas autizmas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42197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Laikinas sutapimas tarp vakcinacijos ir autizmo simptomų interpretuojamas kaip priežastinis ryšys. Tėvai tiki, kad vakcina galėjo iššaukti simptomus.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313152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Gyventojų kontrolė ir mikročipai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242197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Baiminamasi, kad vakcinose slaptai įterpiami mikročipai, leidžiantys stebėti ir kontroliuoti žmonių elgesį, pažeidžiant asmens privatumą.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313152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Farmacijos kompanijos slepia tiesą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242197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Nepasitikima didelėmis kompanijomis, manoma, kad jos slepia vakcinų šalutinius poveikius ar jų neveiksmingumą, siekiant didesnių pelnų.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8159" y="583287"/>
            <a:ext cx="7660481" cy="2091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Mokslo Kontrargumentai: Autizmas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28159" y="2992874"/>
            <a:ext cx="7660481" cy="1592937"/>
          </a:xfrm>
          <a:prstGeom prst="roundRect">
            <a:avLst>
              <a:gd name="adj" fmla="val 55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47711" y="3212425"/>
            <a:ext cx="2869525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Tyrimų rezultatai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47711" y="3688080"/>
            <a:ext cx="7221379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Daugiau nei 20 metų trukę tyrimai rodo, kad nėra ryšio tarp vakcinų ir autizmo. CDC bei WHO teigia, kad vakcinos yra saugios.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28159" y="4797743"/>
            <a:ext cx="7660481" cy="1592937"/>
          </a:xfrm>
          <a:prstGeom prst="roundRect">
            <a:avLst>
              <a:gd name="adj" fmla="val 55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47711" y="5017294"/>
            <a:ext cx="4765715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Paneigtas originalus tyrimas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447711" y="5492948"/>
            <a:ext cx="7221379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Pradiniai tyrimai, teigę ryšį, buvo paneigti dėl metodologinių klaidų ir neteisingos duomenų analizės.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228159" y="6629043"/>
            <a:ext cx="7660481" cy="101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Mokslinis sutarimas aiškus: vakcinos nesukelia autizmo. Šį faktą patvirtina daugybė didelio masto tyrimų, atliktų visame pasaulyje. Svarbu remtis patikimais šaltiniais.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4759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Mokslo Kontrargumentai: Mikročipai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3210639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39688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Vakcinų sudėtis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4454962"/>
            <a:ext cx="3651171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Cheminės analizės rodo, kad vakcinose nėra mikročipų. Naudojamos medžiagos kruopščiai patikrintos ir praeina griežtus saugumo testus.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801" y="3210639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0801" y="3968829"/>
            <a:ext cx="365129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Technologijų principai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0801" y="4811197"/>
            <a:ext cx="365129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Dabartinės technologijos negali mažomis dozėmis įterpti stebėjimo įrenginių į žmogaus organizmą. Tai techniškai neįmanoma.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6244709" y="6441758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Teiginiai apie mikročipus vakcinose yra nepagrįsti. Mokslas nepatvirtina galimybės įterpti stebėjimo įrenginius į vakcinas. Svarbu atskirti mokslinę fantastiką nuo realybės.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24583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Mokslo Kontrargumentai: Slepiama Tiesa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283268"/>
            <a:ext cx="2185511" cy="789384"/>
          </a:xfrm>
          <a:prstGeom prst="roundRect">
            <a:avLst>
              <a:gd name="adj" fmla="val 1152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698665" y="3487579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3160395" y="3499842"/>
            <a:ext cx="311515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Griežta reguliacija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3052048" y="4057412"/>
            <a:ext cx="1071181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sp>
        <p:nvSpPr>
          <p:cNvPr id="7" name="Shape 5"/>
          <p:cNvSpPr/>
          <p:nvPr/>
        </p:nvSpPr>
        <p:spPr>
          <a:xfrm>
            <a:off x="758309" y="4180880"/>
            <a:ext cx="4371142" cy="789384"/>
          </a:xfrm>
          <a:prstGeom prst="roundRect">
            <a:avLst>
              <a:gd name="adj" fmla="val 1152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791539" y="4385191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7"/>
          <p:cNvSpPr/>
          <p:nvPr/>
        </p:nvSpPr>
        <p:spPr>
          <a:xfrm>
            <a:off x="5346025" y="4397454"/>
            <a:ext cx="17764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Atvirumas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5237678" y="4955024"/>
            <a:ext cx="852618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sp>
        <p:nvSpPr>
          <p:cNvPr id="11" name="Shape 9"/>
          <p:cNvSpPr/>
          <p:nvPr/>
        </p:nvSpPr>
        <p:spPr>
          <a:xfrm>
            <a:off x="758309" y="5078492"/>
            <a:ext cx="6556891" cy="789384"/>
          </a:xfrm>
          <a:prstGeom prst="roundRect">
            <a:avLst>
              <a:gd name="adj" fmla="val 1152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884414" y="5282803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11"/>
          <p:cNvSpPr/>
          <p:nvPr/>
        </p:nvSpPr>
        <p:spPr>
          <a:xfrm>
            <a:off x="7531775" y="5295067"/>
            <a:ext cx="364140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Duomenų skaidrumas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8309" y="6111597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Vakcinos kuriamos ir patvirtinamos griežtuose laboratorijose. Jų efektyvumas ir saugumas nuolat tikrinami nepriklausomų institucijų (pvz., FDA, EMA). Tarptautinės sveikatos organizacijos reikalauja viešai skelbti tyrimų rezultatus.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642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808" y="2850237"/>
            <a:ext cx="13138785" cy="1191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Mokslo Kontrargumentai: Depopuliacijos Planai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303770" y="4313753"/>
            <a:ext cx="22860" cy="2547104"/>
          </a:xfrm>
          <a:prstGeom prst="roundRect">
            <a:avLst>
              <a:gd name="adj" fmla="val 332810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6590883" y="4709755"/>
            <a:ext cx="543401" cy="22860"/>
          </a:xfrm>
          <a:prstGeom prst="roundRect">
            <a:avLst>
              <a:gd name="adj" fmla="val 332810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7111425" y="4517469"/>
            <a:ext cx="407551" cy="407551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146" y="4542473"/>
            <a:ext cx="285988" cy="35742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0010" y="4494848"/>
            <a:ext cx="2519482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Tyrimų duomenys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45808" y="4901327"/>
            <a:ext cx="5663684" cy="869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Nepriklausomi tyrimai rodo, kad vakcinų tikslas – apsaugoti žmonių gyvybes, o ne mažinti jų skaičių. Vakcinos padeda kovoti su epidemijomis.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7496115" y="5615345"/>
            <a:ext cx="543401" cy="22860"/>
          </a:xfrm>
          <a:prstGeom prst="roundRect">
            <a:avLst>
              <a:gd name="adj" fmla="val 332810"/>
            </a:avLst>
          </a:prstGeom>
          <a:solidFill>
            <a:srgbClr val="8D2424"/>
          </a:solidFill>
          <a:ln/>
        </p:spPr>
      </p:sp>
      <p:sp>
        <p:nvSpPr>
          <p:cNvPr id="11" name="Shape 7"/>
          <p:cNvSpPr/>
          <p:nvPr/>
        </p:nvSpPr>
        <p:spPr>
          <a:xfrm>
            <a:off x="7111425" y="5423059"/>
            <a:ext cx="407551" cy="407551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146" y="5448062"/>
            <a:ext cx="285988" cy="35742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220908" y="5400437"/>
            <a:ext cx="4428768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Tarptautinių organizacijų veikla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8220908" y="5806916"/>
            <a:ext cx="5663684" cy="869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WHO ir kitos institucijos sistemingai skelbia duomenis, aiškiai rodančius vakcinų efektyvumą epidemijų kontrolėje visame pasaulyje.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745808" y="7064573"/>
            <a:ext cx="13138785" cy="57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Teiginiai apie depopuliacijos planus yra nepagrįsti sąmokslo teorijomis. Vakcinos naudojamos siekiant apsaugoti ir pagerinti žmonių sveikatą visame pasaulyje.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00476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Mokslo Kontrargumentai: Poveikis DNR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3873" y="3759160"/>
            <a:ext cx="3245644" cy="7893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84295" y="4049316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876092" y="3975735"/>
            <a:ext cx="604337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Molekulinės biologijos paaiškinimas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713571" y="4560332"/>
            <a:ext cx="810446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51" y="4602599"/>
            <a:ext cx="6491288" cy="7893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84295" y="4806910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7498913" y="4819174"/>
            <a:ext cx="470856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Patvirtinimai laboratorijose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58309" y="5635704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mRNA vakcinos veikia suteikdamos organizmui instrukcijas, kaip pagaminti baltymus, kurie sukelia imuninės sistemos atsaką. Jos nepajudina į branduolinį DNR. Tyrimai patvirtino, kad mRNA vakcinos išlieka ląstelių citoplazmoje ir natūraliai suyra.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5686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Išvados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1694498"/>
            <a:ext cx="1083231" cy="19594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1911072"/>
            <a:ext cx="314741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Argumentų analizė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2397204"/>
            <a:ext cx="621923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Nors kai kurie "už" argumentai gali atrodyti logiški, jie dažnai grindžiami laikinomis tendencijomis, asmeninėmis patirtimis ar neteisingai interpretuotais duomenimis.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653909"/>
            <a:ext cx="1083231" cy="19594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38704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Mokslo įrodymai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356616"/>
            <a:ext cx="621923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Daug nepriklausomų tyrimų patvirtina, kad vakcinos yra saugios ir efektyvios, ir jos nuolat tikrinamos atitinkamų sveikatos organizacijų.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613321"/>
            <a:ext cx="1083231" cy="19594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829895"/>
            <a:ext cx="343876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Kritiškas mąstymas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6316028"/>
            <a:ext cx="621923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Svarbu analizuoti informaciją remiantis patikimais duomenimis, o ne pasiduoti nepatvirtintoms teorijoms, kurios gali kelti nereikalingą baimę.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2025-03-24T18:07:18Z</dcterms:created>
  <dcterms:modified xsi:type="dcterms:W3CDTF">2025-03-24T18:07:18Z</dcterms:modified>
</cp:coreProperties>
</file>